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bmp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5843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155322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9277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63393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1977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5853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9808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8055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74438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Rectangle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704850"/>
            <a:ext cx="7562850" cy="51435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27474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19415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</a:defRPr>
            </a:lvl1pPr>
          </a:lstStyle>
          <a:p>
            <a:fld id="{EA24D63C-92FB-439A-BE75-89C2D527FB66}" type="datetimeFigureOut">
              <a:rPr lang="fa-IR" smtClean="0"/>
              <a:t>03/11/1443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F9064D90-8EEA-470F-A3D5-5914D50E353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57390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r" defTabSz="914400" rtl="1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9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500000" indent="-228600" algn="r" defTabSz="914400" rtl="1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219200" y="777765"/>
            <a:ext cx="9736915" cy="5307725"/>
          </a:xfrm>
        </p:spPr>
        <p:txBody>
          <a:bodyPr/>
          <a:lstStyle/>
          <a:p>
            <a:r>
              <a:rPr lang="fa-IR" sz="8000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2  Titr" panose="00000700000000000000" pitchFamily="2" charset="-78"/>
              </a:rPr>
              <a:t/>
            </a:r>
            <a:br>
              <a:rPr lang="fa-IR" sz="8000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2  Titr" panose="00000700000000000000" pitchFamily="2" charset="-78"/>
              </a:rPr>
            </a:br>
            <a:r>
              <a:rPr lang="fa-IR" sz="13800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2  Titr" panose="00000700000000000000" pitchFamily="2" charset="-78"/>
              </a:rPr>
              <a:t>فیلم آموزشی</a:t>
            </a:r>
            <a:r>
              <a:rPr lang="fa-IR" sz="13800" dirty="0" smtClean="0">
                <a:solidFill>
                  <a:schemeClr val="accent4">
                    <a:lumMod val="60000"/>
                    <a:lumOff val="40000"/>
                  </a:schemeClr>
                </a:solidFill>
                <a:cs typeface="2  Titr" panose="00000700000000000000" pitchFamily="2" charset="-78"/>
              </a:rPr>
              <a:t> </a:t>
            </a:r>
            <a:r>
              <a:rPr lang="fa-IR" sz="8000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2  Titr" panose="00000700000000000000" pitchFamily="2" charset="-78"/>
              </a:rPr>
              <a:t/>
            </a:r>
            <a:br>
              <a:rPr lang="fa-IR" sz="8000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2  Titr" panose="00000700000000000000" pitchFamily="2" charset="-78"/>
              </a:rPr>
            </a:br>
            <a:endParaRPr lang="fa-IR" sz="11500" dirty="0">
              <a:solidFill>
                <a:schemeClr val="accent2">
                  <a:lumMod val="60000"/>
                  <a:lumOff val="40000"/>
                </a:schemeClr>
              </a:solidFill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82635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6728D11B-929E-4324-91B0-4A4DA4CAC3D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10</TotalTime>
  <Words>0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2  Titr</vt:lpstr>
      <vt:lpstr>Arial</vt:lpstr>
      <vt:lpstr>Century Gothic</vt:lpstr>
      <vt:lpstr>Tahoma</vt:lpstr>
      <vt:lpstr>Savon</vt:lpstr>
      <vt:lpstr> فیلم آموزشی  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اطلاعیه ویژه دانشجویان خوابگاهی </dc:title>
  <dc:creator>pc</dc:creator>
  <cp:lastModifiedBy>pc</cp:lastModifiedBy>
  <cp:revision>9</cp:revision>
  <dcterms:created xsi:type="dcterms:W3CDTF">2021-09-22T05:47:28Z</dcterms:created>
  <dcterms:modified xsi:type="dcterms:W3CDTF">2021-10-17T04:44:05Z</dcterms:modified>
</cp:coreProperties>
</file>