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A50CBF7-18AA-44BF-8A67-82116F57F0E7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90EF6A5-BB61-4B7B-9885-0A677A3C488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0518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0CBF7-18AA-44BF-8A67-82116F57F0E7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EF6A5-BB61-4B7B-9885-0A677A3C4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138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0CBF7-18AA-44BF-8A67-82116F57F0E7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EF6A5-BB61-4B7B-9885-0A677A3C488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9079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0CBF7-18AA-44BF-8A67-82116F57F0E7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EF6A5-BB61-4B7B-9885-0A677A3C488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1508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0CBF7-18AA-44BF-8A67-82116F57F0E7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EF6A5-BB61-4B7B-9885-0A677A3C4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52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0CBF7-18AA-44BF-8A67-82116F57F0E7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EF6A5-BB61-4B7B-9885-0A677A3C488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5913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0CBF7-18AA-44BF-8A67-82116F57F0E7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EF6A5-BB61-4B7B-9885-0A677A3C488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62674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0CBF7-18AA-44BF-8A67-82116F57F0E7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EF6A5-BB61-4B7B-9885-0A677A3C488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7988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0CBF7-18AA-44BF-8A67-82116F57F0E7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EF6A5-BB61-4B7B-9885-0A677A3C488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4146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0CBF7-18AA-44BF-8A67-82116F57F0E7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EF6A5-BB61-4B7B-9885-0A677A3C4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57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0CBF7-18AA-44BF-8A67-82116F57F0E7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EF6A5-BB61-4B7B-9885-0A677A3C488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1789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0CBF7-18AA-44BF-8A67-82116F57F0E7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EF6A5-BB61-4B7B-9885-0A677A3C4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393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0CBF7-18AA-44BF-8A67-82116F57F0E7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EF6A5-BB61-4B7B-9885-0A677A3C4886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066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0CBF7-18AA-44BF-8A67-82116F57F0E7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EF6A5-BB61-4B7B-9885-0A677A3C488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002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0CBF7-18AA-44BF-8A67-82116F57F0E7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EF6A5-BB61-4B7B-9885-0A677A3C4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437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0CBF7-18AA-44BF-8A67-82116F57F0E7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EF6A5-BB61-4B7B-9885-0A677A3C488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092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0CBF7-18AA-44BF-8A67-82116F57F0E7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EF6A5-BB61-4B7B-9885-0A677A3C4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640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A50CBF7-18AA-44BF-8A67-82116F57F0E7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90EF6A5-BB61-4B7B-9885-0A677A3C4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788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1959429"/>
            <a:ext cx="6815669" cy="3018970"/>
          </a:xfrm>
          <a:solidFill>
            <a:schemeClr val="tx1">
              <a:lumMod val="65000"/>
              <a:lumOff val="35000"/>
            </a:schemeClr>
          </a:solidFill>
        </p:spPr>
        <p:txBody>
          <a:bodyPr>
            <a:normAutofit fontScale="62500" lnSpcReduction="20000"/>
          </a:bodyPr>
          <a:lstStyle/>
          <a:p>
            <a:endParaRPr lang="fa-IR" dirty="0" smtClean="0"/>
          </a:p>
          <a:p>
            <a:r>
              <a:rPr lang="fa-IR" sz="166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فراخوان ثبت نام انجمن ورزشی </a:t>
            </a:r>
            <a:endParaRPr lang="fa-IR" sz="16600" b="1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0980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</TotalTime>
  <Words>5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Garamond</vt:lpstr>
      <vt:lpstr>IranNastaliq</vt:lpstr>
      <vt:lpstr>Times New Roman</vt:lpstr>
      <vt:lpstr>Organic</vt:lpstr>
      <vt:lpstr>PowerPoint Presentation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Yekta</dc:creator>
  <cp:lastModifiedBy>Yekta</cp:lastModifiedBy>
  <cp:revision>4</cp:revision>
  <dcterms:created xsi:type="dcterms:W3CDTF">2023-02-15T10:47:43Z</dcterms:created>
  <dcterms:modified xsi:type="dcterms:W3CDTF">2023-04-30T07:53:14Z</dcterms:modified>
</cp:coreProperties>
</file>